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6" r:id="rId2"/>
    <p:sldId id="256" r:id="rId3"/>
    <p:sldId id="264" r:id="rId4"/>
    <p:sldId id="265" r:id="rId5"/>
  </p:sldIdLst>
  <p:sldSz cx="18288000" cy="10287000"/>
  <p:notesSz cx="6858000" cy="9144000"/>
  <p:embeddedFontLst>
    <p:embeddedFont>
      <p:font typeface="Poppins Bold" panose="020B0604020202020204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599" autoAdjust="0"/>
  </p:normalViewPr>
  <p:slideViewPr>
    <p:cSldViewPr>
      <p:cViewPr varScale="1">
        <p:scale>
          <a:sx n="52" d="100"/>
          <a:sy n="52" d="100"/>
        </p:scale>
        <p:origin x="1044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customXml" Target="../customXml/item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image" Target="../media/image8.png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8.emf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D39DC98-D702-8259-A6AB-A4008902F4F0}"/>
              </a:ext>
            </a:extLst>
          </p:cNvPr>
          <p:cNvGrpSpPr/>
          <p:nvPr/>
        </p:nvGrpSpPr>
        <p:grpSpPr>
          <a:xfrm>
            <a:off x="15544800" y="-1"/>
            <a:ext cx="1400485" cy="10287000"/>
            <a:chOff x="0" y="0"/>
            <a:chExt cx="368852" cy="2709333"/>
          </a:xfrm>
          <a:solidFill>
            <a:schemeClr val="tx2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1560073-9F0D-CF60-DC23-1B3883C39670}"/>
                </a:ext>
              </a:extLst>
            </p:cNvPr>
            <p:cNvSpPr/>
            <p:nvPr/>
          </p:nvSpPr>
          <p:spPr>
            <a:xfrm>
              <a:off x="0" y="0"/>
              <a:ext cx="368852" cy="2709333"/>
            </a:xfrm>
            <a:custGeom>
              <a:avLst/>
              <a:gdLst/>
              <a:ahLst/>
              <a:cxnLst/>
              <a:rect l="l" t="t" r="r" b="b"/>
              <a:pathLst>
                <a:path w="368852" h="2709333">
                  <a:moveTo>
                    <a:pt x="0" y="0"/>
                  </a:moveTo>
                  <a:lnTo>
                    <a:pt x="368852" y="0"/>
                  </a:lnTo>
                  <a:lnTo>
                    <a:pt x="368852" y="2709333"/>
                  </a:lnTo>
                  <a:lnTo>
                    <a:pt x="0" y="2709333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2D0D45-FA23-4835-BD2F-D0847ABADEDB}"/>
                </a:ext>
              </a:extLst>
            </p:cNvPr>
            <p:cNvSpPr txBox="1"/>
            <p:nvPr/>
          </p:nvSpPr>
          <p:spPr>
            <a:xfrm>
              <a:off x="0" y="-19050"/>
              <a:ext cx="368852" cy="2728383"/>
            </a:xfrm>
            <a:prstGeom prst="rect">
              <a:avLst/>
            </a:prstGeom>
            <a:grpFill/>
            <a:ln>
              <a:solidFill>
                <a:schemeClr val="tx2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0" name="TextBox 8">
            <a:extLst>
              <a:ext uri="{FF2B5EF4-FFF2-40B4-BE49-F238E27FC236}">
                <a16:creationId xmlns:a16="http://schemas.microsoft.com/office/drawing/2014/main" id="{E171D907-2E2C-1953-8B65-E75CB528A50E}"/>
              </a:ext>
            </a:extLst>
          </p:cNvPr>
          <p:cNvSpPr txBox="1"/>
          <p:nvPr/>
        </p:nvSpPr>
        <p:spPr>
          <a:xfrm>
            <a:off x="3276600" y="4279614"/>
            <a:ext cx="11232990" cy="218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757"/>
              </a:lnSpc>
              <a:spcBef>
                <a:spcPct val="0"/>
              </a:spcBef>
            </a:pPr>
            <a:r>
              <a:rPr lang="en-US" sz="6346" b="1" spc="621" dirty="0">
                <a:solidFill>
                  <a:srgbClr val="00297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Readequação de Layout</a:t>
            </a:r>
          </a:p>
          <a:p>
            <a:pPr marL="0" lvl="0" indent="0" algn="ctr">
              <a:lnSpc>
                <a:spcPts val="8757"/>
              </a:lnSpc>
              <a:spcBef>
                <a:spcPct val="0"/>
              </a:spcBef>
            </a:pPr>
            <a:r>
              <a:rPr lang="en-US" sz="6346" b="1" spc="621" dirty="0">
                <a:solidFill>
                  <a:srgbClr val="00297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Método A3</a:t>
            </a:r>
          </a:p>
        </p:txBody>
      </p:sp>
      <p:grpSp>
        <p:nvGrpSpPr>
          <p:cNvPr id="12" name="Group 7">
            <a:extLst>
              <a:ext uri="{FF2B5EF4-FFF2-40B4-BE49-F238E27FC236}">
                <a16:creationId xmlns:a16="http://schemas.microsoft.com/office/drawing/2014/main" id="{0B9EAF10-790F-0632-6F4E-93FA8F692C42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0"/>
            <a:ext cx="9326879" cy="5246370"/>
            <a:chOff x="0" y="0"/>
            <a:chExt cx="6089457" cy="3425320"/>
          </a:xfrm>
          <a:solidFill>
            <a:schemeClr val="tx2"/>
          </a:solidFill>
        </p:grpSpPr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43F74C3D-AFDA-5A95-A11A-CBBB8190DACC}"/>
                </a:ext>
              </a:extLst>
            </p:cNvPr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41FF8724-1401-A469-CE15-5C1652722B43}"/>
                </a:ext>
              </a:extLst>
            </p:cNvPr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grpFill/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dirty="0"/>
            </a:p>
          </p:txBody>
        </p:sp>
      </p:grpSp>
      <p:pic>
        <p:nvPicPr>
          <p:cNvPr id="15" name="Imagem 14">
            <a:extLst>
              <a:ext uri="{FF2B5EF4-FFF2-40B4-BE49-F238E27FC236}">
                <a16:creationId xmlns:a16="http://schemas.microsoft.com/office/drawing/2014/main" id="{BB5CD5CF-7738-69F9-B4CC-09F752786D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4515" y="8286160"/>
            <a:ext cx="3634680" cy="174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06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4"/>
    </mc:Choice>
    <mc:Fallback>
      <p:transition spd="slow" advTm="208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9780360" y="0"/>
            <a:ext cx="8507640" cy="10420090"/>
            <a:chOff x="0" y="0"/>
            <a:chExt cx="30044136" cy="35114649"/>
          </a:xfrm>
        </p:grpSpPr>
        <p:sp>
          <p:nvSpPr>
            <p:cNvPr id="3" name="Freeform 3"/>
            <p:cNvSpPr/>
            <p:nvPr/>
          </p:nvSpPr>
          <p:spPr>
            <a:xfrm>
              <a:off x="-4965573" y="0"/>
              <a:ext cx="35009708" cy="35114610"/>
            </a:xfrm>
            <a:custGeom>
              <a:avLst/>
              <a:gdLst/>
              <a:ahLst/>
              <a:cxnLst/>
              <a:rect l="l" t="t" r="r" b="b"/>
              <a:pathLst>
                <a:path w="35009708" h="35114610">
                  <a:moveTo>
                    <a:pt x="8982837" y="0"/>
                  </a:moveTo>
                  <a:cubicBezTo>
                    <a:pt x="8963152" y="20066"/>
                    <a:pt x="0" y="9140444"/>
                    <a:pt x="8913622" y="25620472"/>
                  </a:cubicBezTo>
                  <a:cubicBezTo>
                    <a:pt x="8913622" y="25620472"/>
                    <a:pt x="13064109" y="31742379"/>
                    <a:pt x="13505053" y="35114610"/>
                  </a:cubicBezTo>
                  <a:lnTo>
                    <a:pt x="35009708" y="35114610"/>
                  </a:lnTo>
                  <a:lnTo>
                    <a:pt x="35009708" y="0"/>
                  </a:lnTo>
                  <a:close/>
                </a:path>
              </a:pathLst>
            </a:custGeom>
            <a:blipFill>
              <a:blip r:embed="rId2"/>
              <a:stretch>
                <a:fillRect l="-38879" r="-38879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4" name="Freeform 4"/>
          <p:cNvSpPr/>
          <p:nvPr/>
        </p:nvSpPr>
        <p:spPr>
          <a:xfrm>
            <a:off x="7143800" y="0"/>
            <a:ext cx="7658859" cy="10286999"/>
          </a:xfrm>
          <a:custGeom>
            <a:avLst/>
            <a:gdLst/>
            <a:ahLst/>
            <a:cxnLst/>
            <a:rect l="l" t="t" r="r" b="b"/>
            <a:pathLst>
              <a:path w="7658859" h="15054268">
                <a:moveTo>
                  <a:pt x="0" y="0"/>
                </a:moveTo>
                <a:lnTo>
                  <a:pt x="7658858" y="0"/>
                </a:lnTo>
                <a:lnTo>
                  <a:pt x="7658858" y="15054268"/>
                </a:lnTo>
                <a:lnTo>
                  <a:pt x="0" y="150542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482630" y="314863"/>
            <a:ext cx="1745569" cy="1380587"/>
          </a:xfrm>
          <a:custGeom>
            <a:avLst/>
            <a:gdLst/>
            <a:ahLst/>
            <a:cxnLst/>
            <a:rect l="l" t="t" r="r" b="b"/>
            <a:pathLst>
              <a:path w="1745569" h="1380587">
                <a:moveTo>
                  <a:pt x="0" y="0"/>
                </a:moveTo>
                <a:lnTo>
                  <a:pt x="1745569" y="0"/>
                </a:lnTo>
                <a:lnTo>
                  <a:pt x="1745569" y="1380587"/>
                </a:lnTo>
                <a:lnTo>
                  <a:pt x="0" y="13805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30BE653-5C7E-BB05-6A42-196827CE94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5415" y="3924300"/>
            <a:ext cx="5788385" cy="4465946"/>
          </a:xfrm>
          <a:prstGeom prst="rect">
            <a:avLst/>
          </a:prstGeom>
        </p:spPr>
      </p:pic>
    </p:spTree>
  </p:cSld>
  <p:clrMapOvr>
    <a:masterClrMapping/>
  </p:clrMapOvr>
  <p:transition spd="slow" advTm="1391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638277" y="-38100"/>
            <a:ext cx="3802123" cy="10287000"/>
          </a:xfrm>
          <a:custGeom>
            <a:avLst/>
            <a:gdLst/>
            <a:ahLst/>
            <a:cxnLst/>
            <a:rect l="l" t="t" r="r" b="b"/>
            <a:pathLst>
              <a:path w="7112278" h="15054268">
                <a:moveTo>
                  <a:pt x="0" y="0"/>
                </a:moveTo>
                <a:lnTo>
                  <a:pt x="7112278" y="0"/>
                </a:lnTo>
                <a:lnTo>
                  <a:pt x="7112278" y="15054267"/>
                </a:lnTo>
                <a:lnTo>
                  <a:pt x="0" y="150542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r="-7685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TextBox 5"/>
          <p:cNvSpPr txBox="1"/>
          <p:nvPr/>
        </p:nvSpPr>
        <p:spPr>
          <a:xfrm>
            <a:off x="-228600" y="226050"/>
            <a:ext cx="6873674" cy="947785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pic>
        <p:nvPicPr>
          <p:cNvPr id="43" name="Imagem 42">
            <a:extLst>
              <a:ext uri="{FF2B5EF4-FFF2-40B4-BE49-F238E27FC236}">
                <a16:creationId xmlns:a16="http://schemas.microsoft.com/office/drawing/2014/main" id="{76E53BBB-BAC7-D6EB-0591-61F1C4C6FC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0"/>
            <a:ext cx="163068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65028">
        <p:fade/>
      </p:transition>
    </mc:Choice>
    <mc:Fallback>
      <p:transition spd="med" advTm="165028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9601200" y="-318663"/>
            <a:ext cx="9029312" cy="10553179"/>
            <a:chOff x="0" y="0"/>
            <a:chExt cx="30044136" cy="35114649"/>
          </a:xfrm>
        </p:grpSpPr>
        <p:sp>
          <p:nvSpPr>
            <p:cNvPr id="3" name="Freeform 3"/>
            <p:cNvSpPr/>
            <p:nvPr/>
          </p:nvSpPr>
          <p:spPr>
            <a:xfrm>
              <a:off x="-4965573" y="0"/>
              <a:ext cx="35009708" cy="35114610"/>
            </a:xfrm>
            <a:custGeom>
              <a:avLst/>
              <a:gdLst/>
              <a:ahLst/>
              <a:cxnLst/>
              <a:rect l="l" t="t" r="r" b="b"/>
              <a:pathLst>
                <a:path w="35009708" h="35114610">
                  <a:moveTo>
                    <a:pt x="8982837" y="0"/>
                  </a:moveTo>
                  <a:cubicBezTo>
                    <a:pt x="8963152" y="20066"/>
                    <a:pt x="0" y="9140444"/>
                    <a:pt x="8913622" y="25620472"/>
                  </a:cubicBezTo>
                  <a:cubicBezTo>
                    <a:pt x="8913622" y="25620472"/>
                    <a:pt x="13064109" y="31742379"/>
                    <a:pt x="13505053" y="35114610"/>
                  </a:cubicBezTo>
                  <a:lnTo>
                    <a:pt x="35009708" y="35114610"/>
                  </a:lnTo>
                  <a:lnTo>
                    <a:pt x="35009708" y="0"/>
                  </a:lnTo>
                  <a:close/>
                </a:path>
              </a:pathLst>
            </a:custGeom>
            <a:blipFill>
              <a:blip r:embed="rId2">
                <a:alphaModFix amt="43999"/>
              </a:blip>
              <a:stretch>
                <a:fillRect l="-47383" r="-27931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4" name="Freeform 4"/>
          <p:cNvSpPr/>
          <p:nvPr/>
        </p:nvSpPr>
        <p:spPr>
          <a:xfrm>
            <a:off x="9144000" y="-143958"/>
            <a:ext cx="4416165" cy="10378462"/>
          </a:xfrm>
          <a:custGeom>
            <a:avLst/>
            <a:gdLst/>
            <a:ahLst/>
            <a:cxnLst/>
            <a:rect l="l" t="t" r="r" b="b"/>
            <a:pathLst>
              <a:path w="7112278" h="14939317">
                <a:moveTo>
                  <a:pt x="0" y="0"/>
                </a:moveTo>
                <a:lnTo>
                  <a:pt x="7112279" y="0"/>
                </a:lnTo>
                <a:lnTo>
                  <a:pt x="7112279" y="14939317"/>
                </a:lnTo>
                <a:lnTo>
                  <a:pt x="0" y="149393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769" r="-7685"/>
            </a:stretch>
          </a:blipFill>
        </p:spPr>
        <p:txBody>
          <a:bodyPr/>
          <a:lstStyle/>
          <a:p>
            <a:endParaRPr lang="pt-BR" dirty="0"/>
          </a:p>
        </p:txBody>
      </p:sp>
      <p:sp>
        <p:nvSpPr>
          <p:cNvPr id="5" name="Freeform 5"/>
          <p:cNvSpPr/>
          <p:nvPr/>
        </p:nvSpPr>
        <p:spPr>
          <a:xfrm>
            <a:off x="533400" y="495300"/>
            <a:ext cx="2306995" cy="1824623"/>
          </a:xfrm>
          <a:custGeom>
            <a:avLst/>
            <a:gdLst/>
            <a:ahLst/>
            <a:cxnLst/>
            <a:rect l="l" t="t" r="r" b="b"/>
            <a:pathLst>
              <a:path w="2306995" h="1824623">
                <a:moveTo>
                  <a:pt x="0" y="0"/>
                </a:moveTo>
                <a:lnTo>
                  <a:pt x="2306995" y="0"/>
                </a:lnTo>
                <a:lnTo>
                  <a:pt x="2306995" y="1824623"/>
                </a:lnTo>
                <a:lnTo>
                  <a:pt x="0" y="182462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Box 9"/>
          <p:cNvSpPr txBox="1"/>
          <p:nvPr/>
        </p:nvSpPr>
        <p:spPr>
          <a:xfrm>
            <a:off x="1034729" y="4188683"/>
            <a:ext cx="7212160" cy="1538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34"/>
              </a:lnSpc>
            </a:pPr>
            <a:r>
              <a:rPr lang="en-US" sz="9855">
                <a:solidFill>
                  <a:srgbClr val="000000"/>
                </a:solidFill>
                <a:latin typeface="Poppins Bold"/>
              </a:rPr>
              <a:t>Obrigado!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5269">
        <p:circle/>
      </p:transition>
    </mc:Choice>
    <mc:Fallback>
      <p:transition spd="slow" advTm="5269">
        <p:circl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04B1763E0B41B429BBD5DFF7D3FB287" ma:contentTypeVersion="13" ma:contentTypeDescription="Crie um novo documento." ma:contentTypeScope="" ma:versionID="176c987e0dbd00d5d0588d87bdc6660a">
  <xsd:schema xmlns:xsd="http://www.w3.org/2001/XMLSchema" xmlns:xs="http://www.w3.org/2001/XMLSchema" xmlns:p="http://schemas.microsoft.com/office/2006/metadata/properties" xmlns:ns2="1459fffc-f7d8-452f-b1fd-57d5c17f5852" xmlns:ns3="d558d4ed-4cc8-4cff-8231-e8b8ac2c3d66" targetNamespace="http://schemas.microsoft.com/office/2006/metadata/properties" ma:root="true" ma:fieldsID="f418b18521d5a922a95b3b2e8ee84ec7" ns2:_="" ns3:_="">
    <xsd:import namespace="1459fffc-f7d8-452f-b1fd-57d5c17f5852"/>
    <xsd:import namespace="d558d4ed-4cc8-4cff-8231-e8b8ac2c3d66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59fffc-f7d8-452f-b1fd-57d5c17f5852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Marcações de imagem" ma:readOnly="false" ma:fieldId="{5cf76f15-5ced-4ddc-b409-7134ff3c332f}" ma:taxonomyMulti="true" ma:sspId="0ef6089c-5148-4909-88ac-65974e5b7eb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58d4ed-4cc8-4cff-8231-e8b8ac2c3d66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adb4a8fb-2436-45b2-b618-839c30d3943e}" ma:internalName="TaxCatchAll" ma:showField="CatchAllData" ma:web="d558d4ed-4cc8-4cff-8231-e8b8ac2c3d6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1459fffc-f7d8-452f-b1fd-57d5c17f5852" xsi:nil="true"/>
    <lcf76f155ced4ddcb4097134ff3c332f xmlns="1459fffc-f7d8-452f-b1fd-57d5c17f5852">
      <Terms xmlns="http://schemas.microsoft.com/office/infopath/2007/PartnerControls"/>
    </lcf76f155ced4ddcb4097134ff3c332f>
    <TaxCatchAll xmlns="d558d4ed-4cc8-4cff-8231-e8b8ac2c3d66" xsi:nil="true"/>
  </documentManagement>
</p:properties>
</file>

<file path=customXml/itemProps1.xml><?xml version="1.0" encoding="utf-8"?>
<ds:datastoreItem xmlns:ds="http://schemas.openxmlformats.org/officeDocument/2006/customXml" ds:itemID="{63BBC6B7-4A6F-4261-A3B0-6EF70B667680}"/>
</file>

<file path=customXml/itemProps2.xml><?xml version="1.0" encoding="utf-8"?>
<ds:datastoreItem xmlns:ds="http://schemas.openxmlformats.org/officeDocument/2006/customXml" ds:itemID="{4931E216-295D-40FD-8445-B13EBBE77BB8}"/>
</file>

<file path=customXml/itemProps3.xml><?xml version="1.0" encoding="utf-8"?>
<ds:datastoreItem xmlns:ds="http://schemas.openxmlformats.org/officeDocument/2006/customXml" ds:itemID="{BE2D1785-BCD3-4C63-A712-7CAC406E85DF}"/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7</Words>
  <Application>Microsoft Office PowerPoint</Application>
  <PresentationFormat>Personalizar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Poppins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Teal Modern Professional Corporate Governance Presentation</dc:title>
  <dc:creator>Anderson Domingues</dc:creator>
  <cp:lastModifiedBy>Anderson Domingues</cp:lastModifiedBy>
  <cp:revision>10</cp:revision>
  <dcterms:created xsi:type="dcterms:W3CDTF">2006-08-16T00:00:00Z</dcterms:created>
  <dcterms:modified xsi:type="dcterms:W3CDTF">2024-12-02T00:19:06Z</dcterms:modified>
  <dc:identifier>DAF01YInr2A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0x010100004B1763E0B41B429BBD5DFF7D3FB287</vt:lpwstr>
  </property>
</Properties>
</file>

<file path=docProps/thumbnail.jpeg>
</file>